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7" r:id="rId5"/>
    <p:sldId id="269" r:id="rId6"/>
    <p:sldId id="259" r:id="rId7"/>
    <p:sldId id="266" r:id="rId8"/>
    <p:sldId id="263" r:id="rId9"/>
    <p:sldId id="261" r:id="rId10"/>
    <p:sldId id="260" r:id="rId11"/>
    <p:sldId id="268" r:id="rId12"/>
    <p:sldId id="262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4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E574-2386-ED20-523E-67A1BC7D4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7B7B5-9CE1-E554-9599-D2C4F7C11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F3ED4-FB8F-09A6-1C88-C2DF9A37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30A37-A3B1-9A9A-40C3-12D7B849E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0A304-6AB1-D4E5-2DBC-ED47E6AA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118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6E94-9113-6F5A-E19F-B1D9E948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09642-9776-4C99-BD0B-E509D2D55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3F322-D66F-61EA-6D96-60B102AC7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E63A2-6FD4-B8C2-23E8-34246FD50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88173-C880-4293-E1AF-45CE4FF1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08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87826F-90D4-9180-5EF4-FA47234D4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42652-CC23-34A8-75D5-28C6C8AF5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901A8-5609-9A9A-ABC8-6D19FF1F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F888A-8A8B-AD90-EA6E-164602EC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54E-454B-BE80-5F70-5E0B572E8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439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8EC1C-71D8-ADF7-637B-77CDF06AA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D2B05-B202-A201-FAB1-61DDBB9A4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3E173-E169-05A8-023D-F69D8E26A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640BA-A273-1592-D837-1C1A8C764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756E0-C275-FD66-AF4B-8EC8E538D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31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00855-F226-AF4C-267B-78AF0AFB0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38425-0F1D-5A14-AF85-3042E2A46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89B9C-595F-342C-2A1B-F8EB177F5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CA818-5748-17EB-2AA9-A6BCEE4E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41117-D7F4-1C8F-F99A-FC7CB59F3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875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9C92-B539-660A-2220-94312D64F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62492-ACD5-F69B-586C-824636A96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19EE8-63A3-1A0E-BBDD-EB7F9BA93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C4381-1EE8-ED9B-6893-8A5A331C3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4524F-4FD6-559D-0307-7D1C373B7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9AF37-BB38-7889-DFCF-EE18E365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657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EF25-D4B6-B7CE-E59D-640EC72B8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F2242-09C8-5355-F355-D3C70303C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E5DEBD-3A50-3CA5-66F4-B571ECE75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DB5D4-8838-A7B1-5346-1903FDBAA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C4CB9C-4FBE-6E3B-09CB-C9568A7AAA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5CB1-3F6D-1BD5-AD6A-B000E54AB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427CC-2CCD-7647-5CB5-353DA1CB0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EC2B4D-7BF1-3C7B-8B58-CA51315F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00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A7B6-F8F4-5FFD-810D-C93802A53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8196DC-A820-1285-CA6D-1C952D767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C271C-2FF3-8848-B492-5A26969A7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75E62-8888-5E88-49A0-E38FC9A2C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47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8A875-1B96-3BA0-E692-801F4D809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A4CAA-AF88-6FC7-FF6F-421F85D54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96114-8D2F-C0C9-9AD9-6368A7A89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495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8993D-EB18-0DAA-F0F1-7268FD33D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4EFB6-6CDF-D2B2-B0C8-DF7481624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E9C52-E7A0-4C1A-8977-DE7A3EA1E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21BCF-8B51-0710-830D-500C7FE42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60F8D-594F-FD52-FAD4-1851A548D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36098-5C3A-657D-FB3E-E74DF54FD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819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BDDF9-6DAA-9BC5-38E8-6FDBD757C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B27A0F-5926-2F46-4375-C06EAB1EFD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37EB0-862B-4A5D-A66D-6BDA8036B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A1993-98C6-4859-A6D7-DD7A2DFA9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30D6E-E1E9-49F5-6FA5-671D1F4D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BDA32-A0F1-60D2-A412-561F718C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BF5E7-1032-7594-4E36-E51F589CD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CAC0A-BC05-9AEF-BAB6-F7869E08A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42F0D-54FE-B909-08B9-9BE5A2B9F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159CB-142F-4E00-8F29-33A9D43321A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C1B85-4A70-80C5-BE5F-8538C50AA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59E46-5286-85FB-AB69-869091881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B9A94-4C66-4080-9956-0481D02138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75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C058-4AA2-84BE-1860-FAE319B4F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5279" y="2406769"/>
            <a:ext cx="6501442" cy="921109"/>
          </a:xfrm>
        </p:spPr>
        <p:txBody>
          <a:bodyPr/>
          <a:lstStyle/>
          <a:p>
            <a:r>
              <a:rPr lang="en-GB" dirty="0"/>
              <a:t>Project Week 5</a:t>
            </a:r>
          </a:p>
        </p:txBody>
      </p:sp>
    </p:spTree>
    <p:extLst>
      <p:ext uri="{BB962C8B-B14F-4D97-AF65-F5344CB8AC3E}">
        <p14:creationId xmlns:p14="http://schemas.microsoft.com/office/powerpoint/2010/main" val="3040496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BFCD05-46BB-3079-1E32-B26E037A8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90"/>
          <a:stretch/>
        </p:blipFill>
        <p:spPr>
          <a:xfrm>
            <a:off x="314864" y="779612"/>
            <a:ext cx="11562272" cy="466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57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AE635-93DA-DE68-9FF2-B602DDA014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94"/>
          <a:stretch/>
        </p:blipFill>
        <p:spPr>
          <a:xfrm>
            <a:off x="953219" y="900382"/>
            <a:ext cx="10285562" cy="417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03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12A48E-1D30-E32D-709C-2F9ADB3FC4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96"/>
          <a:stretch/>
        </p:blipFill>
        <p:spPr>
          <a:xfrm>
            <a:off x="879894" y="1150548"/>
            <a:ext cx="10596113" cy="401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3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005A96-C04A-2BD6-4816-16E7FDBEB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35" y="883130"/>
            <a:ext cx="11627129" cy="490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130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E1922B-1294-CA32-AC88-613BF66E7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093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581137-6CD8-EE74-3339-DCDC51158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78" y="1142932"/>
            <a:ext cx="10837653" cy="457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89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2C5F3D-0BDC-7CB8-6DB8-E4B89000E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96" y="857250"/>
            <a:ext cx="11872503" cy="50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56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B20D0A-EA27-EEDB-9942-36D42D50B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0" t="11527" r="35872" b="26180"/>
          <a:stretch/>
        </p:blipFill>
        <p:spPr>
          <a:xfrm>
            <a:off x="2529694" y="0"/>
            <a:ext cx="6873097" cy="624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02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D1F60E-A286-C6B8-0008-F61A565881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9185" y="401149"/>
            <a:ext cx="6158165" cy="567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86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D75E63-DD11-72F1-8BBA-88D4C1FE07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80" b="7876"/>
          <a:stretch/>
        </p:blipFill>
        <p:spPr>
          <a:xfrm>
            <a:off x="560717" y="1344103"/>
            <a:ext cx="10820400" cy="386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02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ED7FF9-B70D-7CDF-883F-D7F64DF7D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65"/>
          <a:stretch/>
        </p:blipFill>
        <p:spPr>
          <a:xfrm>
            <a:off x="992037" y="900384"/>
            <a:ext cx="10734136" cy="432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85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2E9B95-46E8-E2D0-804B-745238C036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4"/>
          <a:stretch/>
        </p:blipFill>
        <p:spPr>
          <a:xfrm>
            <a:off x="837744" y="1009291"/>
            <a:ext cx="10516511" cy="499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73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43DA44-73AB-DAA8-34B4-F7C720AFD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7" t="-18552" r="-637" b="22347"/>
          <a:stretch/>
        </p:blipFill>
        <p:spPr>
          <a:xfrm>
            <a:off x="125083" y="0"/>
            <a:ext cx="11941834" cy="484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1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259535-9D55-D468-A8B3-368E9D3AA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70"/>
          <a:stretch/>
        </p:blipFill>
        <p:spPr>
          <a:xfrm>
            <a:off x="452887" y="632964"/>
            <a:ext cx="11286226" cy="453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09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AA09B3-4BA4-1A21-2624-E5770DAEA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41"/>
          <a:stretch/>
        </p:blipFill>
        <p:spPr>
          <a:xfrm>
            <a:off x="253680" y="865877"/>
            <a:ext cx="11852056" cy="479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79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3</Words>
  <Application>Microsoft Office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Project Week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Week 5</dc:title>
  <dc:creator>Billy Mills</dc:creator>
  <cp:lastModifiedBy>Billy Mills</cp:lastModifiedBy>
  <cp:revision>3</cp:revision>
  <dcterms:created xsi:type="dcterms:W3CDTF">2022-06-07T10:31:29Z</dcterms:created>
  <dcterms:modified xsi:type="dcterms:W3CDTF">2022-06-09T22:05:33Z</dcterms:modified>
</cp:coreProperties>
</file>

<file path=docProps/thumbnail.jpeg>
</file>